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54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Click to edit Master text styles</a:t>
            </a:r>
          </a:p>
          <a:p>
            <a:pPr lvl="1" eaLnBrk="1" latinLnBrk="0" hangingPunct="1"/>
            <a:r>
              <a:rPr lang="de-DE" smtClean="0"/>
              <a:t>Second level</a:t>
            </a:r>
          </a:p>
          <a:p>
            <a:pPr lvl="2" eaLnBrk="1" latinLnBrk="0" hangingPunct="1"/>
            <a:r>
              <a:rPr lang="de-DE" smtClean="0"/>
              <a:t>Third level</a:t>
            </a:r>
          </a:p>
          <a:p>
            <a:pPr lvl="3" eaLnBrk="1" latinLnBrk="0" hangingPunct="1"/>
            <a:r>
              <a:rPr lang="de-DE" smtClean="0"/>
              <a:t>Fourth level</a:t>
            </a:r>
          </a:p>
          <a:p>
            <a:pPr lvl="4" eaLnBrk="1" latinLnBrk="0" hangingPunct="1"/>
            <a:r>
              <a:rPr lang="de-D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Click to edit Master text styles</a:t>
            </a:r>
          </a:p>
          <a:p>
            <a:pPr lvl="1" eaLnBrk="1" latinLnBrk="0" hangingPunct="1"/>
            <a:r>
              <a:rPr kumimoji="0" lang="de-DE" smtClean="0"/>
              <a:t>Second level</a:t>
            </a:r>
          </a:p>
          <a:p>
            <a:pPr lvl="2" eaLnBrk="1" latinLnBrk="0" hangingPunct="1"/>
            <a:r>
              <a:rPr kumimoji="0" lang="de-DE" smtClean="0"/>
              <a:t>Third level</a:t>
            </a:r>
          </a:p>
          <a:p>
            <a:pPr lvl="3" eaLnBrk="1" latinLnBrk="0" hangingPunct="1"/>
            <a:r>
              <a:rPr kumimoji="0" lang="de-DE" smtClean="0"/>
              <a:t>Fourth level</a:t>
            </a:r>
          </a:p>
          <a:p>
            <a:pPr lvl="4" eaLnBrk="1" latinLnBrk="0" hangingPunct="1"/>
            <a:r>
              <a:rPr kumimoji="0" lang="de-D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4575E6-6DFD-844E-BFF0-CDCDD08A94CF}" type="datetimeFigureOut">
              <a:rPr lang="en-US" smtClean="0"/>
              <a:pPr/>
              <a:t>11/5/11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CF7888-CEB2-4545-8680-857D2D68DEE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Quickstep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Grundbewegung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r>
              <a:rPr lang="en-US" dirty="0" err="1" smtClean="0"/>
              <a:t>Takt</a:t>
            </a:r>
            <a:r>
              <a:rPr lang="en-US" dirty="0" smtClean="0"/>
              <a:t>, Rhythmus</a:t>
            </a:r>
          </a:p>
          <a:p>
            <a:pPr lvl="1"/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drücken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das </a:t>
            </a:r>
            <a:r>
              <a:rPr lang="en-US" dirty="0" err="1" smtClean="0"/>
              <a:t>aus</a:t>
            </a:r>
            <a:r>
              <a:rPr lang="en-US" dirty="0" smtClean="0"/>
              <a:t> und </a:t>
            </a:r>
            <a:r>
              <a:rPr lang="en-US" dirty="0" err="1" smtClean="0"/>
              <a:t>wie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Setzen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/>
              <a:t>Fußes</a:t>
            </a:r>
            <a:r>
              <a:rPr lang="en-US" dirty="0"/>
              <a:t> </a:t>
            </a:r>
            <a:r>
              <a:rPr lang="en-US" dirty="0" err="1"/>
              <a:t>zeitgleich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 smtClean="0"/>
              <a:t>Taktschlag</a:t>
            </a:r>
            <a:endParaRPr lang="en-US" dirty="0" smtClean="0"/>
          </a:p>
          <a:p>
            <a:pPr lvl="1"/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Quick </a:t>
            </a:r>
            <a:r>
              <a:rPr lang="en-US" dirty="0" err="1" smtClean="0"/>
              <a:t>zählen</a:t>
            </a:r>
            <a:r>
              <a:rPr lang="en-US" dirty="0" smtClean="0"/>
              <a:t>, hat </a:t>
            </a:r>
            <a:r>
              <a:rPr lang="en-US" dirty="0" err="1" smtClean="0"/>
              <a:t>niemand</a:t>
            </a:r>
            <a:r>
              <a:rPr lang="en-US" dirty="0" smtClean="0"/>
              <a:t> </a:t>
            </a:r>
            <a:r>
              <a:rPr lang="en-US" dirty="0" err="1" smtClean="0"/>
              <a:t>Schwierigkeiten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, </a:t>
            </a: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Quick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Fuß</a:t>
            </a:r>
            <a:r>
              <a:rPr lang="en-US" dirty="0" smtClean="0"/>
              <a:t> </a:t>
            </a:r>
            <a:r>
              <a:rPr lang="en-US" dirty="0" err="1" smtClean="0"/>
              <a:t>gesetzt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“Slow”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</a:t>
            </a:r>
            <a:r>
              <a:rPr lang="en-US" dirty="0" err="1" smtClean="0"/>
              <a:t>gesetzt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Grundsätzlich</a:t>
            </a:r>
            <a:r>
              <a:rPr lang="en-US" dirty="0" smtClean="0"/>
              <a:t>: “Slow” = </a:t>
            </a:r>
            <a:r>
              <a:rPr lang="en-US" dirty="0" err="1" smtClean="0"/>
              <a:t>Besteht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2 </a:t>
            </a:r>
            <a:r>
              <a:rPr lang="en-US" dirty="0" err="1" smtClean="0"/>
              <a:t>Taktschlägen</a:t>
            </a:r>
            <a:r>
              <a:rPr lang="en-US" dirty="0" smtClean="0"/>
              <a:t> (= 2 </a:t>
            </a:r>
            <a:r>
              <a:rPr lang="en-US" dirty="0" err="1" smtClean="0"/>
              <a:t>Quicks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Setzen</a:t>
            </a:r>
            <a:r>
              <a:rPr lang="en-US" dirty="0" smtClean="0"/>
              <a:t> des </a:t>
            </a:r>
            <a:r>
              <a:rPr lang="en-US" dirty="0" err="1" smtClean="0"/>
              <a:t>Schrittes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“S” von Slow!!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bzw</a:t>
            </a:r>
            <a:r>
              <a:rPr lang="en-US" dirty="0" smtClean="0"/>
              <a:t>.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Taktschlag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Schläge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Dynamik</a:t>
            </a:r>
            <a:r>
              <a:rPr lang="en-US" dirty="0" smtClean="0"/>
              <a:t> des </a:t>
            </a:r>
            <a:r>
              <a:rPr lang="en-US" dirty="0" err="1" smtClean="0"/>
              <a:t>Tanzes</a:t>
            </a:r>
            <a:r>
              <a:rPr lang="en-US" dirty="0" smtClean="0"/>
              <a:t> (TDT)</a:t>
            </a:r>
          </a:p>
          <a:p>
            <a:pPr lvl="1"/>
            <a:r>
              <a:rPr lang="en-US" dirty="0" err="1" smtClean="0"/>
              <a:t>Gleiten</a:t>
            </a:r>
            <a:r>
              <a:rPr lang="en-US" dirty="0" smtClean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Schwingen</a:t>
            </a:r>
            <a:endParaRPr lang="en-US" dirty="0" smtClean="0"/>
          </a:p>
          <a:p>
            <a:pPr lvl="2"/>
            <a:r>
              <a:rPr lang="en-US" dirty="0" err="1" smtClean="0"/>
              <a:t>Gleiten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Slows</a:t>
            </a:r>
          </a:p>
          <a:p>
            <a:pPr lvl="3"/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muss </a:t>
            </a:r>
            <a:r>
              <a:rPr lang="en-US" dirty="0" err="1" smtClean="0"/>
              <a:t>vor</a:t>
            </a:r>
            <a:r>
              <a:rPr lang="en-US" dirty="0" smtClean="0"/>
              <a:t> den </a:t>
            </a:r>
            <a:r>
              <a:rPr lang="en-US" dirty="0" err="1" smtClean="0"/>
              <a:t>Körper</a:t>
            </a:r>
            <a:r>
              <a:rPr lang="en-US" dirty="0" smtClean="0"/>
              <a:t> </a:t>
            </a:r>
            <a:r>
              <a:rPr lang="en-US" dirty="0" err="1" smtClean="0"/>
              <a:t>gesetzt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(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Rückwärtstanzenden</a:t>
            </a:r>
            <a:r>
              <a:rPr lang="en-US" dirty="0" smtClean="0"/>
              <a:t> hinter den </a:t>
            </a:r>
            <a:r>
              <a:rPr lang="en-US" dirty="0" err="1" smtClean="0"/>
              <a:t>Körper</a:t>
            </a:r>
            <a:r>
              <a:rPr lang="en-US" dirty="0" smtClean="0"/>
              <a:t>), </a:t>
            </a:r>
            <a:r>
              <a:rPr lang="en-US" dirty="0" err="1" smtClean="0"/>
              <a:t>damit</a:t>
            </a:r>
            <a:r>
              <a:rPr lang="en-US" dirty="0" smtClean="0"/>
              <a:t> die </a:t>
            </a:r>
            <a:r>
              <a:rPr lang="en-US" dirty="0" err="1" smtClean="0"/>
              <a:t>Belastung</a:t>
            </a:r>
            <a:r>
              <a:rPr lang="en-US" dirty="0" smtClean="0"/>
              <a:t> </a:t>
            </a:r>
            <a:r>
              <a:rPr lang="en-US" dirty="0" err="1" smtClean="0"/>
              <a:t>später</a:t>
            </a:r>
            <a:r>
              <a:rPr lang="en-US" dirty="0" smtClean="0"/>
              <a:t> </a:t>
            </a:r>
            <a:r>
              <a:rPr lang="en-US" dirty="0" err="1" smtClean="0"/>
              <a:t>erfolgen</a:t>
            </a:r>
            <a:r>
              <a:rPr lang="en-US" dirty="0" smtClean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länger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</a:t>
            </a:r>
            <a:r>
              <a:rPr lang="en-US" dirty="0" err="1" smtClean="0"/>
              <a:t>bewegen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endParaRPr lang="en-US" dirty="0" smtClean="0"/>
          </a:p>
          <a:p>
            <a:pPr lvl="2"/>
            <a:r>
              <a:rPr lang="en-US" dirty="0" err="1" smtClean="0"/>
              <a:t>Schwingen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Quick</a:t>
            </a:r>
          </a:p>
          <a:p>
            <a:pPr lvl="3"/>
            <a:r>
              <a:rPr lang="en-US" dirty="0" err="1" smtClean="0"/>
              <a:t>Schwingen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ersten</a:t>
            </a:r>
            <a:r>
              <a:rPr lang="en-US" dirty="0" smtClean="0"/>
              <a:t> Quick</a:t>
            </a:r>
          </a:p>
          <a:p>
            <a:pPr lvl="4"/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Vorwärtstanzenden</a:t>
            </a:r>
            <a:r>
              <a:rPr lang="en-US" dirty="0" smtClean="0"/>
              <a:t> = </a:t>
            </a:r>
            <a:r>
              <a:rPr lang="en-US" dirty="0" err="1" smtClean="0"/>
              <a:t>Schwingen</a:t>
            </a:r>
            <a:endParaRPr lang="en-US" dirty="0" smtClean="0"/>
          </a:p>
          <a:p>
            <a:pPr lvl="4"/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Rückwärtstanzenden</a:t>
            </a:r>
            <a:r>
              <a:rPr lang="en-US" dirty="0" smtClean="0"/>
              <a:t> =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Schritte</a:t>
            </a:r>
            <a:r>
              <a:rPr lang="en-US" dirty="0" smtClean="0"/>
              <a:t> (</a:t>
            </a:r>
            <a:r>
              <a:rPr lang="en-US" dirty="0" err="1" smtClean="0"/>
              <a:t>setzen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Heben</a:t>
            </a:r>
            <a:r>
              <a:rPr lang="en-US" dirty="0" smtClean="0"/>
              <a:t> und </a:t>
            </a:r>
            <a:r>
              <a:rPr lang="en-US" dirty="0" err="1" smtClean="0"/>
              <a:t>Senken</a:t>
            </a:r>
            <a:r>
              <a:rPr lang="en-US" dirty="0" smtClean="0"/>
              <a:t> 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Anhang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Takt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Rhythmus 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Folie</a:t>
            </a:r>
            <a:r>
              <a:rPr lang="en-US" dirty="0" smtClean="0"/>
              <a:t> </a:t>
            </a:r>
            <a:r>
              <a:rPr lang="en-US" dirty="0" err="1" smtClean="0"/>
              <a:t>Nummer</a:t>
            </a:r>
            <a:r>
              <a:rPr lang="en-US" dirty="0" smtClean="0"/>
              <a:t> 2)</a:t>
            </a:r>
          </a:p>
          <a:p>
            <a:r>
              <a:rPr lang="en-US" dirty="0" err="1" smtClean="0"/>
              <a:t>Typische</a:t>
            </a:r>
            <a:r>
              <a:rPr lang="en-US" dirty="0" smtClean="0"/>
              <a:t> </a:t>
            </a:r>
            <a:r>
              <a:rPr lang="en-US" dirty="0" err="1" smtClean="0"/>
              <a:t>Dynamik</a:t>
            </a:r>
            <a:r>
              <a:rPr lang="en-US" dirty="0" smtClean="0"/>
              <a:t> des </a:t>
            </a:r>
            <a:r>
              <a:rPr lang="en-US" dirty="0" err="1" smtClean="0"/>
              <a:t>Tanzes</a:t>
            </a:r>
            <a:r>
              <a:rPr lang="en-US" dirty="0" smtClean="0"/>
              <a:t> (</a:t>
            </a:r>
            <a:r>
              <a:rPr lang="en-US" dirty="0" err="1" smtClean="0"/>
              <a:t>siehe</a:t>
            </a:r>
            <a:r>
              <a:rPr lang="en-US" dirty="0" smtClean="0"/>
              <a:t> </a:t>
            </a:r>
            <a:r>
              <a:rPr lang="en-US" dirty="0" err="1" smtClean="0"/>
              <a:t>Folie</a:t>
            </a:r>
            <a:r>
              <a:rPr lang="en-US" dirty="0" smtClean="0"/>
              <a:t> </a:t>
            </a:r>
            <a:r>
              <a:rPr lang="en-US" dirty="0" err="1" smtClean="0"/>
              <a:t>Nummer</a:t>
            </a:r>
            <a:r>
              <a:rPr lang="en-US" dirty="0" smtClean="0"/>
              <a:t> 3)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Anhang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595" dirty="0" err="1" smtClean="0"/>
              <a:t>Weitere</a:t>
            </a:r>
            <a:r>
              <a:rPr lang="en-US" sz="2595" dirty="0" smtClean="0"/>
              <a:t> </a:t>
            </a:r>
            <a:r>
              <a:rPr lang="en-US" sz="2595" dirty="0" err="1" smtClean="0"/>
              <a:t>Informationen</a:t>
            </a:r>
            <a:r>
              <a:rPr lang="en-US" sz="2595" dirty="0" smtClean="0"/>
              <a:t> </a:t>
            </a:r>
            <a:r>
              <a:rPr lang="en-US" sz="2595" dirty="0" err="1" smtClean="0"/>
              <a:t>zu</a:t>
            </a:r>
            <a:r>
              <a:rPr lang="en-US" sz="2595" dirty="0" smtClean="0"/>
              <a:t> “Slow”</a:t>
            </a:r>
          </a:p>
          <a:p>
            <a:pPr marL="548640" lvl="3" indent="-274320">
              <a:buSzPct val="95000"/>
            </a:pPr>
            <a:r>
              <a:rPr lang="en-US" dirty="0" smtClean="0"/>
              <a:t>Definition </a:t>
            </a:r>
            <a:r>
              <a:rPr lang="en-US" dirty="0" smtClean="0"/>
              <a:t>1: </a:t>
            </a:r>
            <a:endParaRPr lang="en-US" dirty="0" smtClean="0"/>
          </a:p>
          <a:p>
            <a:pPr marL="822960" lvl="4" indent="-274320">
              <a:buSzPct val="95000"/>
            </a:pPr>
            <a:r>
              <a:rPr lang="en-US" dirty="0" smtClean="0"/>
              <a:t>Slow = </a:t>
            </a:r>
            <a:r>
              <a:rPr lang="en-US" dirty="0" err="1" smtClean="0"/>
              <a:t>Nutzen</a:t>
            </a:r>
            <a:r>
              <a:rPr lang="en-US" dirty="0" smtClean="0"/>
              <a:t> des </a:t>
            </a:r>
            <a:r>
              <a:rPr lang="en-US" dirty="0" err="1" smtClean="0"/>
              <a:t>Schrittes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2 </a:t>
            </a:r>
            <a:r>
              <a:rPr lang="en-US" dirty="0" err="1" smtClean="0"/>
              <a:t>Taktschlägen</a:t>
            </a:r>
            <a:r>
              <a:rPr lang="en-US" dirty="0" smtClean="0"/>
              <a:t> (</a:t>
            </a:r>
            <a:r>
              <a:rPr lang="en-US" dirty="0" err="1" smtClean="0"/>
              <a:t>hin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nächsten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n-US" dirty="0" smtClean="0"/>
              <a:t>Quick =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Taktschlag</a:t>
            </a:r>
            <a:r>
              <a:rPr lang="en-US" dirty="0" smtClean="0"/>
              <a:t> (</a:t>
            </a:r>
            <a:r>
              <a:rPr lang="en-US" dirty="0" err="1" smtClean="0"/>
              <a:t>hin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nächsten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)</a:t>
            </a:r>
            <a:endParaRPr lang="en-US" dirty="0" smtClean="0"/>
          </a:p>
          <a:p>
            <a:pPr marL="548640" lvl="3" indent="-274320">
              <a:buSzPct val="95000"/>
            </a:pPr>
            <a:r>
              <a:rPr lang="en-US" dirty="0" smtClean="0"/>
              <a:t>Definition </a:t>
            </a:r>
            <a:r>
              <a:rPr lang="en-US" dirty="0" smtClean="0"/>
              <a:t>2:  </a:t>
            </a:r>
            <a:endParaRPr lang="en-US" dirty="0" smtClean="0"/>
          </a:p>
          <a:p>
            <a:pPr marL="822960" lvl="4" indent="-274320">
              <a:buSzPct val="95000"/>
            </a:pPr>
            <a:r>
              <a:rPr lang="en-US" dirty="0" smtClean="0"/>
              <a:t>“Slow”, “Quick” = </a:t>
            </a:r>
            <a:r>
              <a:rPr lang="en-US" dirty="0" err="1" smtClean="0"/>
              <a:t>bezeichnet</a:t>
            </a:r>
            <a:r>
              <a:rPr lang="en-US" dirty="0" smtClean="0"/>
              <a:t> </a:t>
            </a:r>
            <a:r>
              <a:rPr lang="en-US" dirty="0" err="1" smtClean="0"/>
              <a:t>Dauer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r>
              <a:rPr lang="en-US" dirty="0" smtClean="0"/>
              <a:t> des </a:t>
            </a:r>
            <a:r>
              <a:rPr lang="en-US" dirty="0" err="1" smtClean="0"/>
              <a:t>nächsten</a:t>
            </a:r>
            <a:r>
              <a:rPr lang="en-US" dirty="0" smtClean="0"/>
              <a:t> </a:t>
            </a:r>
            <a:r>
              <a:rPr lang="en-US" dirty="0" err="1" smtClean="0"/>
              <a:t>Schrittes</a:t>
            </a:r>
            <a:endParaRPr lang="en-US" dirty="0" smtClean="0"/>
          </a:p>
          <a:p>
            <a:pPr marL="1097280" lvl="5" indent="-274320">
              <a:buSzPct val="95000"/>
            </a:pPr>
            <a:r>
              <a:rPr lang="en-US" dirty="0" smtClean="0"/>
              <a:t>Das </a:t>
            </a:r>
            <a:r>
              <a:rPr lang="en-US" dirty="0" err="1" smtClean="0"/>
              <a:t>bedeutet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man den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Zählen</a:t>
            </a:r>
            <a:r>
              <a:rPr lang="en-US" dirty="0" smtClean="0"/>
              <a:t> des </a:t>
            </a:r>
            <a:r>
              <a:rPr lang="en-US" dirty="0" err="1" smtClean="0"/>
              <a:t>vorgangegenen</a:t>
            </a:r>
            <a:r>
              <a:rPr lang="en-US" dirty="0" smtClean="0"/>
              <a:t> </a:t>
            </a:r>
            <a:r>
              <a:rPr lang="en-US" dirty="0" err="1" smtClean="0"/>
              <a:t>Schrittes</a:t>
            </a:r>
            <a:r>
              <a:rPr lang="en-US" dirty="0" smtClean="0"/>
              <a:t> </a:t>
            </a:r>
            <a:r>
              <a:rPr lang="en-US" dirty="0" err="1" smtClean="0"/>
              <a:t>berechnen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.</a:t>
            </a:r>
          </a:p>
          <a:p>
            <a:pPr marL="274320" lvl="2" indent="-274320">
              <a:buSzPct val="95000"/>
            </a:pPr>
            <a:endParaRPr lang="en-US" dirty="0" smtClean="0"/>
          </a:p>
          <a:p>
            <a:pPr marL="274320" lvl="2" indent="-274320">
              <a:buSzPct val="95000"/>
            </a:pPr>
            <a:r>
              <a:rPr lang="en-US" sz="2595" dirty="0" err="1" smtClean="0"/>
              <a:t>Weitere</a:t>
            </a:r>
            <a:r>
              <a:rPr lang="en-US" sz="2595" dirty="0" smtClean="0"/>
              <a:t> </a:t>
            </a:r>
            <a:r>
              <a:rPr lang="en-US" sz="2595" dirty="0" err="1" smtClean="0"/>
              <a:t>Informationen</a:t>
            </a:r>
            <a:r>
              <a:rPr lang="en-US" sz="2595" dirty="0" smtClean="0"/>
              <a:t> </a:t>
            </a:r>
            <a:r>
              <a:rPr lang="en-US" sz="2595" dirty="0" err="1" smtClean="0"/>
              <a:t>zur</a:t>
            </a:r>
            <a:r>
              <a:rPr lang="en-US" sz="2595" dirty="0" smtClean="0"/>
              <a:t> </a:t>
            </a:r>
            <a:r>
              <a:rPr lang="en-US" sz="2595" dirty="0" err="1" smtClean="0"/>
              <a:t>Dynamik</a:t>
            </a:r>
            <a:endParaRPr lang="en-US" sz="2595" dirty="0" smtClean="0"/>
          </a:p>
          <a:p>
            <a:pPr marL="548640" lvl="3" indent="-274320">
              <a:buSzPct val="95000"/>
            </a:pPr>
            <a:r>
              <a:rPr lang="en-US" dirty="0" smtClean="0"/>
              <a:t>Quick, Quick, Slow </a:t>
            </a:r>
            <a:r>
              <a:rPr lang="en-US" dirty="0" err="1" smtClean="0"/>
              <a:t>Dynamik</a:t>
            </a:r>
            <a:r>
              <a:rPr lang="en-US" dirty="0" smtClean="0"/>
              <a:t> (Slow, Quick, Quick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Dynamik</a:t>
            </a:r>
            <a:r>
              <a:rPr lang="en-US" dirty="0" smtClean="0"/>
              <a:t>)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Worten</a:t>
            </a:r>
            <a:r>
              <a:rPr lang="en-US" dirty="0" smtClean="0"/>
              <a:t> = Von </a:t>
            </a:r>
            <a:r>
              <a:rPr lang="en-US" dirty="0" err="1" smtClean="0"/>
              <a:t>schnell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langsam</a:t>
            </a:r>
            <a:endParaRPr lang="en-US" dirty="0" smtClean="0"/>
          </a:p>
          <a:p>
            <a:pPr marL="548640" lvl="3" indent="-274320">
              <a:buSzPct val="95000"/>
            </a:pPr>
            <a:r>
              <a:rPr lang="en-US" dirty="0" smtClean="0"/>
              <a:t>Auf </a:t>
            </a:r>
            <a:r>
              <a:rPr lang="en-US" dirty="0" err="1" smtClean="0"/>
              <a:t>diese</a:t>
            </a:r>
            <a:r>
              <a:rPr lang="en-US" dirty="0" smtClean="0"/>
              <a:t> Weise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aktiven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(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ersten</a:t>
            </a:r>
            <a:r>
              <a:rPr lang="en-US" dirty="0" smtClean="0"/>
              <a:t> Quick) </a:t>
            </a:r>
            <a:r>
              <a:rPr lang="en-US" dirty="0" err="1" smtClean="0"/>
              <a:t>begonnen</a:t>
            </a:r>
            <a:r>
              <a:rPr lang="en-US" dirty="0" smtClean="0"/>
              <a:t> um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sukzessive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passiven</a:t>
            </a:r>
            <a:r>
              <a:rPr lang="en-US" dirty="0" smtClean="0"/>
              <a:t> </a:t>
            </a:r>
            <a:r>
              <a:rPr lang="en-US" dirty="0" err="1" smtClean="0"/>
              <a:t>Schritt</a:t>
            </a:r>
            <a:r>
              <a:rPr lang="en-US" dirty="0" smtClean="0"/>
              <a:t> (Slow = </a:t>
            </a:r>
            <a:r>
              <a:rPr lang="en-US" dirty="0" err="1" smtClean="0"/>
              <a:t>Gleiten</a:t>
            </a:r>
            <a:r>
              <a:rPr lang="en-US" dirty="0" smtClean="0"/>
              <a:t>)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.</a:t>
            </a:r>
          </a:p>
          <a:p>
            <a:pPr marL="548640" lvl="3" indent="-274320">
              <a:buSzPct val="95000"/>
            </a:pPr>
            <a:r>
              <a:rPr lang="en-US" dirty="0" smtClean="0"/>
              <a:t>Quickstep </a:t>
            </a:r>
            <a:r>
              <a:rPr lang="en-US" dirty="0" err="1" smtClean="0"/>
              <a:t>wird</a:t>
            </a:r>
            <a:r>
              <a:rPr lang="en-US" dirty="0" smtClean="0"/>
              <a:t> – </a:t>
            </a:r>
            <a:r>
              <a:rPr lang="en-US" dirty="0" err="1" smtClean="0"/>
              <a:t>gesehen</a:t>
            </a:r>
            <a:r>
              <a:rPr lang="en-US" dirty="0" smtClean="0"/>
              <a:t> von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Zentralbalance</a:t>
            </a:r>
            <a:r>
              <a:rPr lang="en-US" dirty="0" smtClean="0"/>
              <a:t> </a:t>
            </a:r>
            <a:r>
              <a:rPr lang="en-US" dirty="0" err="1" smtClean="0"/>
              <a:t>bzw</a:t>
            </a:r>
            <a:r>
              <a:rPr lang="en-US" dirty="0" smtClean="0"/>
              <a:t>.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Körper</a:t>
            </a:r>
            <a:r>
              <a:rPr lang="en-US" dirty="0" smtClean="0"/>
              <a:t> des </a:t>
            </a:r>
            <a:r>
              <a:rPr lang="en-US" dirty="0" err="1" smtClean="0"/>
              <a:t>Paares</a:t>
            </a:r>
            <a:r>
              <a:rPr lang="en-US" dirty="0" smtClean="0"/>
              <a:t> –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gleichmäßig</a:t>
            </a:r>
            <a:r>
              <a:rPr lang="en-US" dirty="0" smtClean="0"/>
              <a:t> </a:t>
            </a:r>
            <a:r>
              <a:rPr lang="en-US" dirty="0" err="1" smtClean="0"/>
              <a:t>schnell</a:t>
            </a:r>
            <a:r>
              <a:rPr lang="en-US" dirty="0" smtClean="0"/>
              <a:t> </a:t>
            </a:r>
            <a:r>
              <a:rPr lang="en-US" dirty="0" err="1" smtClean="0"/>
              <a:t>getanzt</a:t>
            </a:r>
            <a:r>
              <a:rPr lang="en-US" dirty="0" smtClean="0"/>
              <a:t>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Gegensatz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Rhythmus</a:t>
            </a:r>
            <a:endParaRPr lang="en-US" dirty="0" smtClean="0"/>
          </a:p>
          <a:p>
            <a:pPr marL="548640" lvl="3" indent="-274320">
              <a:buSzPct val="95000"/>
            </a:pPr>
            <a:endParaRPr lang="en-US" dirty="0" smtClean="0"/>
          </a:p>
          <a:p>
            <a:pPr marL="274320" lvl="2" indent="-274320">
              <a:buSzPct val="95000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den Quickstep </a:t>
            </a:r>
            <a:r>
              <a:rPr lang="en-US" dirty="0" err="1" smtClean="0"/>
              <a:t>zum</a:t>
            </a:r>
            <a:r>
              <a:rPr lang="en-US" dirty="0" smtClean="0"/>
              <a:t> Quickstep?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Heben</a:t>
            </a:r>
            <a:r>
              <a:rPr lang="en-US" dirty="0" smtClean="0"/>
              <a:t> und </a:t>
            </a:r>
            <a:r>
              <a:rPr lang="en-US" dirty="0" err="1" smtClean="0"/>
              <a:t>Senken</a:t>
            </a:r>
            <a:endParaRPr lang="en-US" dirty="0" smtClean="0"/>
          </a:p>
          <a:p>
            <a:pPr lvl="1"/>
            <a:r>
              <a:rPr lang="en-US" dirty="0" err="1" smtClean="0"/>
              <a:t>Siehe</a:t>
            </a:r>
            <a:r>
              <a:rPr lang="en-US" dirty="0" smtClean="0"/>
              <a:t> Input von </a:t>
            </a:r>
            <a:r>
              <a:rPr lang="en-US" dirty="0" err="1" smtClean="0"/>
              <a:t>Sascha</a:t>
            </a:r>
            <a:r>
              <a:rPr lang="en-US" dirty="0" smtClean="0"/>
              <a:t> </a:t>
            </a:r>
            <a:r>
              <a:rPr lang="en-US" dirty="0" err="1" smtClean="0"/>
              <a:t>Karabey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ersten</a:t>
            </a:r>
            <a:r>
              <a:rPr lang="en-US" dirty="0" smtClean="0"/>
              <a:t> </a:t>
            </a:r>
            <a:r>
              <a:rPr lang="en-US" dirty="0" err="1" smtClean="0"/>
              <a:t>Lekture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Heben</a:t>
            </a:r>
            <a:r>
              <a:rPr lang="en-US" dirty="0" smtClean="0"/>
              <a:t> und </a:t>
            </a:r>
            <a:r>
              <a:rPr lang="en-US" dirty="0" err="1" smtClean="0"/>
              <a:t>Senken</a:t>
            </a:r>
            <a:r>
              <a:rPr lang="en-US" dirty="0" smtClean="0"/>
              <a:t> </a:t>
            </a:r>
            <a:r>
              <a:rPr lang="en-US" dirty="0" err="1" smtClean="0"/>
              <a:t>findet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Grundbewegung</a:t>
            </a:r>
            <a:r>
              <a:rPr lang="en-US" dirty="0" smtClean="0"/>
              <a:t> </a:t>
            </a:r>
            <a:r>
              <a:rPr lang="en-US" dirty="0" err="1" smtClean="0"/>
              <a:t>weniger</a:t>
            </a:r>
            <a:r>
              <a:rPr lang="en-US" dirty="0" smtClean="0"/>
              <a:t> stark </a:t>
            </a:r>
            <a:r>
              <a:rPr lang="en-US" dirty="0" err="1" smtClean="0"/>
              <a:t>statt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</a:t>
            </a:r>
            <a:r>
              <a:rPr lang="en-US" dirty="0" err="1" smtClean="0"/>
              <a:t>Langsamen</a:t>
            </a:r>
            <a:r>
              <a:rPr lang="en-US" dirty="0" smtClean="0"/>
              <a:t> </a:t>
            </a:r>
            <a:r>
              <a:rPr lang="en-US" dirty="0" err="1" smtClean="0"/>
              <a:t>Walzer</a:t>
            </a:r>
            <a:r>
              <a:rPr lang="en-US" dirty="0" smtClean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stärker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beim</a:t>
            </a:r>
            <a:r>
              <a:rPr lang="en-US" dirty="0" smtClean="0"/>
              <a:t> Wiener </a:t>
            </a:r>
            <a:r>
              <a:rPr lang="en-US" dirty="0" err="1" smtClean="0"/>
              <a:t>Walzer</a:t>
            </a:r>
            <a:r>
              <a:rPr lang="en-US" dirty="0" smtClean="0"/>
              <a:t>, </a:t>
            </a:r>
            <a:r>
              <a:rPr lang="en-US" dirty="0" err="1" smtClean="0"/>
              <a:t>Slowfox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Tango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1920</TotalTime>
  <Words>425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Workshop Quickstep</vt:lpstr>
      <vt:lpstr>Was macht den Quickstep zum Quickstep?</vt:lpstr>
      <vt:lpstr>Was macht den Quickstep zum Quickstep?</vt:lpstr>
      <vt:lpstr>Was macht den Quickstep zum Quickstep?</vt:lpstr>
      <vt:lpstr>Anhang</vt:lpstr>
      <vt:lpstr>Was macht den Quickstep zum Quickstep?</vt:lpstr>
      <vt:lpstr>Was macht den Quickstep zum Quickstep?</vt:lpstr>
    </vt:vector>
  </TitlesOfParts>
  <Company>Service-Now.com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Quickstep</dc:title>
  <dc:creator>Michael Lindner</dc:creator>
  <cp:lastModifiedBy>Michael Lindner</cp:lastModifiedBy>
  <cp:revision>13</cp:revision>
  <dcterms:created xsi:type="dcterms:W3CDTF">2011-11-05T09:59:10Z</dcterms:created>
  <dcterms:modified xsi:type="dcterms:W3CDTF">2011-11-06T14:52:52Z</dcterms:modified>
</cp:coreProperties>
</file>